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Default Extension="docm" ContentType="application/vnd.ms-word.document.macroEnabled.12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358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4BA80-EB81-4681-892F-6A118543A3CD}" type="datetimeFigureOut">
              <a:rPr lang="cs-CZ"/>
              <a:pPr>
                <a:defRPr/>
              </a:pPr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8B4C7-3D54-46F6-AEDF-7262644D42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A37CC-0546-4B0E-B0AF-FEFD1489A660}" type="datetimeFigureOut">
              <a:rPr lang="cs-CZ"/>
              <a:pPr>
                <a:defRPr/>
              </a:pPr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5D09B-4BBC-4868-85E5-B2019D7DF0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15FAE-1750-4E08-ADC0-9B762171EB26}" type="datetimeFigureOut">
              <a:rPr lang="cs-CZ"/>
              <a:pPr>
                <a:defRPr/>
              </a:pPr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104F3-1494-49EF-9AAE-63C6C92F32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07377-963B-4891-A66C-C3F5C03C8321}" type="datetimeFigureOut">
              <a:rPr lang="cs-CZ"/>
              <a:pPr>
                <a:defRPr/>
              </a:pPr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D609B-299F-46F6-8A9C-19F8A58C88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16C04-436A-44DE-BA24-012C53F3EB80}" type="datetimeFigureOut">
              <a:rPr lang="cs-CZ"/>
              <a:pPr>
                <a:defRPr/>
              </a:pPr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B6F37-2508-487A-9AA4-755E749533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C395D-7A38-47E1-A066-1A10A3797E24}" type="datetimeFigureOut">
              <a:rPr lang="cs-CZ"/>
              <a:pPr>
                <a:defRPr/>
              </a:pPr>
              <a:t>18.11.2015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3446B-A022-4DCC-BBE8-84421AC7E9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EDE4E-394F-47F0-A080-DCBCAB4A07C0}" type="datetimeFigureOut">
              <a:rPr lang="cs-CZ"/>
              <a:pPr>
                <a:defRPr/>
              </a:pPr>
              <a:t>18.11.2015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70061-45C4-4D5B-9355-B8CDE5B51C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F2F0F-523B-4CFB-BA6B-CB148367CFEB}" type="datetimeFigureOut">
              <a:rPr lang="cs-CZ"/>
              <a:pPr>
                <a:defRPr/>
              </a:pPr>
              <a:t>18.11.2015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61F88-CC13-486B-9C1F-F74895455A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37ED6-832C-43CB-BF33-4CFC2739C5A1}" type="datetimeFigureOut">
              <a:rPr lang="cs-CZ"/>
              <a:pPr>
                <a:defRPr/>
              </a:pPr>
              <a:t>18.11.2015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9D6B1-8F49-4504-8339-C7F80959D8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C9E0C-2C42-4B03-90AD-649348D3B458}" type="datetimeFigureOut">
              <a:rPr lang="cs-CZ"/>
              <a:pPr>
                <a:defRPr/>
              </a:pPr>
              <a:t>18.11.2015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CF9D4-383C-4FB3-B844-B145F08BC1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3B12A-A6D1-4825-934A-A44FE52C0395}" type="datetimeFigureOut">
              <a:rPr lang="cs-CZ"/>
              <a:pPr>
                <a:defRPr/>
              </a:pPr>
              <a:t>18.11.2015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08494-EF3B-4A5A-97EF-A2467258E4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733F19-AE28-4389-A718-BDFAECF7975A}" type="datetimeFigureOut">
              <a:rPr lang="cs-CZ"/>
              <a:pPr>
                <a:defRPr/>
              </a:pPr>
              <a:t>18.11.2015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D74C2F-35C0-4F18-826E-4C25FE6671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Macro-Enabled_Document11.docm"/><Relationship Id="rId5" Type="http://schemas.openxmlformats.org/officeDocument/2006/relationships/image" Target="../media/image3.gif"/><Relationship Id="rId4" Type="http://schemas.openxmlformats.org/officeDocument/2006/relationships/hyperlink" Target="http://www.prahafondy.eu/cz/jpd3/pro-prijemce/210_loga-ke-stazen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Obrázek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375" y="220663"/>
            <a:ext cx="1897063" cy="189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ttp://www.prahafondy.eu/userfiles/File/JPD%203%20pro%20prijemce/Praha_logo.gif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13325" y="457200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49275" y="247650"/>
          <a:ext cx="5753100" cy="8829675"/>
        </p:xfrm>
        <a:graphic>
          <a:graphicData uri="http://schemas.openxmlformats.org/presentationml/2006/ole">
            <p:oleObj spid="_x0000_s2051" name="Šablona s podporou maker" r:id="rId6" imgW="5755343" imgH="8824679" progId="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Calibri</vt:lpstr>
      <vt:lpstr>Arial</vt:lpstr>
      <vt:lpstr>Motiv systému Office</vt:lpstr>
      <vt:lpstr>Šablona s podporou maker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Barbora</dc:creator>
  <cp:lastModifiedBy>tomaev</cp:lastModifiedBy>
  <cp:revision>3</cp:revision>
  <dcterms:created xsi:type="dcterms:W3CDTF">2015-11-15T07:09:08Z</dcterms:created>
  <dcterms:modified xsi:type="dcterms:W3CDTF">2015-11-18T08:22:09Z</dcterms:modified>
</cp:coreProperties>
</file>